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952A-CC87-4894-82F9-2ED0A6805708}" type="datetimeFigureOut">
              <a:rPr lang="en-US" smtClean="0"/>
              <a:t>10/8/2009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CC86-4A73-4BEA-BDBD-85BE0AF61E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1" descr="H:\cparrish\make ppt_420\Dscn5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H:\cparrish\make ppt_420\Dscn5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H:\cparrish\make ppt_420\Dscn5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H:\cparrish\make ppt_420\Dscn5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8" name="Picture 14" descr="H:\cparrish\make ppt_420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2070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H:\cparrish\make ppt_420\Dscn5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H:\cparrish\make ppt_420\DSCF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H:\cparrish\make ppt_420\100_5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5" descr="H:\cparrish\make ppt_420\Dscn5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4" descr="H:\cparrish\make ppt_420\Dscn5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3" descr="H:\cparrish\make ppt_420\Dscn5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H:\cparrish\make ppt_420\Dscn5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Western Carolina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cparrish</dc:creator>
  <cp:lastModifiedBy>cparrish</cp:lastModifiedBy>
  <cp:revision>1</cp:revision>
  <dcterms:created xsi:type="dcterms:W3CDTF">2009-10-08T11:14:45Z</dcterms:created>
  <dcterms:modified xsi:type="dcterms:W3CDTF">2009-10-08T11:19:00Z</dcterms:modified>
</cp:coreProperties>
</file>