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59E62-8CB5-46C4-8FA9-1EB396237E1C}" type="datetimeFigureOut">
              <a:rPr lang="en-US" smtClean="0"/>
              <a:t>10/27/2009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B1F4-A1D8-4DE7-A57C-FAC01A0D5C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6858000"/>
            <a:ext cx="855027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352800" y="152400"/>
            <a:ext cx="13260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Study Guide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31948" y="2590800"/>
            <a:ext cx="495501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Why are aquatic habitats so often rich in diversity but also so “endangered?”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152400" y="35814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Be able to </a:t>
            </a:r>
            <a:r>
              <a:rPr lang="en-US" sz="1200" dirty="0" smtClean="0"/>
              <a:t>describe the 3 major functions </a:t>
            </a:r>
            <a:r>
              <a:rPr lang="en-US" sz="1200" dirty="0"/>
              <a:t>of </a:t>
            </a:r>
            <a:r>
              <a:rPr lang="en-US" sz="1200" dirty="0" smtClean="0"/>
              <a:t>wetlands impacted when they are altered or removed</a:t>
            </a:r>
            <a:endParaRPr lang="en-US" sz="1200" dirty="0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152400" y="3124200"/>
            <a:ext cx="8305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/>
              <a:t>Why is “connection to a floodplain” essential for a stream/river ecosystem? 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52400" y="3962400"/>
            <a:ext cx="899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Basic water cycle: evaporation</a:t>
            </a:r>
            <a:r>
              <a:rPr lang="en-US" sz="1200" dirty="0"/>
              <a:t>, </a:t>
            </a:r>
            <a:r>
              <a:rPr lang="en-US" sz="1200" dirty="0" smtClean="0"/>
              <a:t>transpiration, (or </a:t>
            </a:r>
            <a:r>
              <a:rPr lang="en-US" sz="1200" dirty="0" err="1" smtClean="0"/>
              <a:t>evapotransporation</a:t>
            </a:r>
            <a:r>
              <a:rPr lang="en-US" sz="1200" dirty="0" smtClean="0"/>
              <a:t>) precipitation</a:t>
            </a:r>
            <a:r>
              <a:rPr lang="en-US" sz="1200" dirty="0"/>
              <a:t>, </a:t>
            </a:r>
            <a:r>
              <a:rPr lang="en-US" sz="1200" dirty="0" smtClean="0"/>
              <a:t>runoff</a:t>
            </a:r>
            <a:r>
              <a:rPr lang="en-US" sz="1200" dirty="0"/>
              <a:t>, infiltration, water table, </a:t>
            </a:r>
            <a:r>
              <a:rPr lang="en-US" sz="1200" dirty="0" smtClean="0"/>
              <a:t>oceans/rivers/lakes/wetlands, humans, </a:t>
            </a:r>
            <a:endParaRPr lang="en-US" sz="12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52400" y="4523601"/>
            <a:ext cx="46898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Where in the water cycle do humans tend to add pollution to the cycle? 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52400" y="49046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 smtClean="0"/>
              <a:t>Why do we try </a:t>
            </a:r>
            <a:r>
              <a:rPr lang="en-US" sz="1200" dirty="0"/>
              <a:t>to control flooding and what problems does this cause?</a:t>
            </a: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152400" y="5361801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/>
              <a:t>Define: Point Source vs. Non-Point source pollution and explain the major sources of each 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152400" y="5742801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/>
              <a:t>List the major categories of water contaminants and at least 1 source for </a:t>
            </a:r>
            <a:r>
              <a:rPr lang="en-US" sz="1200" dirty="0" smtClean="0"/>
              <a:t>each     http://www.epa.gov/safewater/contaminants/index.html</a:t>
            </a:r>
          </a:p>
          <a:p>
            <a:endParaRPr lang="en-US" sz="1200" dirty="0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52400" y="6324600"/>
            <a:ext cx="822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/>
              <a:t>Explain the basic process of wastewater </a:t>
            </a:r>
            <a:r>
              <a:rPr lang="en-US" sz="1200" dirty="0" smtClean="0"/>
              <a:t>treatment and it’s potential limits. </a:t>
            </a:r>
            <a:endParaRPr lang="en-US" sz="12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52400" y="1066800"/>
            <a:ext cx="266406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/>
              <a:t>Why </a:t>
            </a:r>
            <a:r>
              <a:rPr lang="en-US" sz="1200" dirty="0" smtClean="0"/>
              <a:t>are soils essential to life on earth? </a:t>
            </a:r>
            <a:endParaRPr lang="en-US" sz="12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52400" y="1447800"/>
            <a:ext cx="65697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Explain the basic process of getting soil using things like parent rock, weathering, plants/microbes etc. </a:t>
            </a:r>
            <a:endParaRPr lang="en-US" sz="1200" dirty="0"/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52400" y="1828800"/>
            <a:ext cx="66302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What does soil texture actually measure and why is that important for determining the nature of a soil?</a:t>
            </a:r>
            <a:endParaRPr lang="en-US" sz="1200" dirty="0"/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152400" y="2209800"/>
            <a:ext cx="74217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/>
              <a:t>How does land use affect infiltration or potential soil erosion by wind or water?  ---can you interpret our basic data?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8" grpId="0"/>
      <p:bldP spid="56332" grpId="0"/>
      <p:bldP spid="15" grpId="0"/>
      <p:bldP spid="16" grpId="0"/>
      <p:bldP spid="19" grpId="0"/>
      <p:bldP spid="20" grpId="0"/>
      <p:bldP spid="21" grpId="0"/>
      <p:bldP spid="22" grpId="0"/>
      <p:bldP spid="14" grpId="0"/>
      <p:bldP spid="18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Western Carolina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 Davis</dc:creator>
  <cp:lastModifiedBy>Ron Davis</cp:lastModifiedBy>
  <cp:revision>1</cp:revision>
  <dcterms:created xsi:type="dcterms:W3CDTF">2009-10-27T11:53:26Z</dcterms:created>
  <dcterms:modified xsi:type="dcterms:W3CDTF">2009-10-27T11:53:55Z</dcterms:modified>
</cp:coreProperties>
</file>