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5" r:id="rId6"/>
    <p:sldId id="266" r:id="rId7"/>
    <p:sldId id="26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AD54-959F-4870-B96D-E104816F13F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531B-4FBB-4FF6-BAD0-1AEBD815D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Old Cullowhee Slalom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H:\cparrish\make ppt\Kayak Event 91209 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:\cparrish\make ppt\Kayak Event 91209 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H:\cparrish\make ppt\Kayak Event 91209 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:\cparrish\make ppt\Kayak Event 91209 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H:\cparrish\make ppt\138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96000" cy="47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cparrish\make ppt\138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43600" cy="494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:\cparrish\make ppt\Kayak Event 91209 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:\cparrish\make ppt\Kayak Event 91209 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:\cparrish\make ppt\Kayak Event 91209 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H:\cparrish\make ppt\Kayak Event 91209 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H:\cparrish\make ppt\slalom on tuck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H:\cparrish\make ppt\slalom on tuck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Old Cullowhee Slalom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Western Carolina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cparrish</dc:creator>
  <cp:lastModifiedBy>cparrish</cp:lastModifiedBy>
  <cp:revision>4</cp:revision>
  <dcterms:created xsi:type="dcterms:W3CDTF">2009-10-08T11:19:13Z</dcterms:created>
  <dcterms:modified xsi:type="dcterms:W3CDTF">2009-10-28T11:36:23Z</dcterms:modified>
</cp:coreProperties>
</file>